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2"/>
  </p:notesMasterIdLst>
  <p:sldIdLst>
    <p:sldId id="270" r:id="rId2"/>
    <p:sldId id="307" r:id="rId3"/>
    <p:sldId id="321" r:id="rId4"/>
    <p:sldId id="310" r:id="rId5"/>
    <p:sldId id="311" r:id="rId6"/>
    <p:sldId id="313" r:id="rId7"/>
    <p:sldId id="312" r:id="rId8"/>
    <p:sldId id="322" r:id="rId9"/>
    <p:sldId id="323" r:id="rId10"/>
    <p:sldId id="32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7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D5DA2-FDB0-4B1D-B6BC-56D478D72D3B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F517F4-0FD0-4500-8F00-B4A2A6FAD2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954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1C5CE-222C-4659-9A99-B99FC42AF6EC}" type="slidenum">
              <a:rPr lang="en-US" altLang="ko-KR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660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8592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94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6559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effectLst/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3" hasCustomPrompt="1"/>
          </p:nvPr>
        </p:nvSpPr>
        <p:spPr>
          <a:xfrm>
            <a:off x="487680" y="1600200"/>
            <a:ext cx="5388864" cy="4526280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384800" cy="4525963"/>
          </a:xfrm>
        </p:spPr>
        <p:txBody>
          <a:bodyPr rtlCol="0"/>
          <a:lstStyle>
            <a:lvl1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6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바닥글 추가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9CA8A49-4B8E-45A7-8421-872A6E977D49}" type="datetime1">
              <a:rPr lang="ko-KR" altLang="en-US" noProof="0" smtClean="0"/>
              <a:t>2019-12-17</a:t>
            </a:fld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01CF334-2D5C-4859-84A6-CA7E6E43FAEB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557577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67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520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151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327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393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733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20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19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AE803-0373-44F9-A741-383CF342FE11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8FE41-63B4-42FC-AD3E-51982345C1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0771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961053"/>
            <a:ext cx="10972800" cy="2006082"/>
          </a:xfrm>
        </p:spPr>
        <p:txBody>
          <a:bodyPr rtlCol="0"/>
          <a:lstStyle/>
          <a:p>
            <a:pPr algn="ctr" rtl="0"/>
            <a:r>
              <a:rPr lang="en-US" altLang="ko-KR" sz="8800" dirty="0"/>
              <a:t>King’s Piece</a:t>
            </a:r>
            <a:endParaRPr lang="ko-KR" altLang="en-US" sz="8800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35A33B7-9A20-4F95-8D86-B2CC0088651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72638" y="3153747"/>
            <a:ext cx="9446724" cy="541175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ko-KR" dirty="0"/>
              <a:t>Unity 2D </a:t>
            </a:r>
            <a:r>
              <a:rPr lang="ko-KR" altLang="en-US" dirty="0" err="1"/>
              <a:t>로그라이크</a:t>
            </a:r>
            <a:r>
              <a:rPr lang="ko-KR" altLang="en-US" dirty="0"/>
              <a:t> 카드 게임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9918440" y="4245429"/>
            <a:ext cx="1663959" cy="1880735"/>
          </a:xfrm>
        </p:spPr>
        <p:txBody>
          <a:bodyPr rtlCol="0">
            <a:normAutofit/>
          </a:bodyPr>
          <a:lstStyle/>
          <a:p>
            <a:pPr algn="r" rtl="0"/>
            <a:r>
              <a:rPr lang="ko-KR" altLang="en-US" dirty="0"/>
              <a:t>박성원</a:t>
            </a:r>
            <a:endParaRPr lang="en-US" altLang="ko-KR" dirty="0"/>
          </a:p>
          <a:p>
            <a:pPr algn="r" rtl="0"/>
            <a:r>
              <a:rPr lang="ko-KR" altLang="en-US" dirty="0" err="1"/>
              <a:t>김인재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96358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DE987-049A-407C-8A70-072CA2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37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61080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CDE987-049A-407C-8A70-072CA2F89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337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>
                <a:latin typeface="+mj-ea"/>
              </a:rPr>
              <a:t>개발 현황</a:t>
            </a:r>
          </a:p>
        </p:txBody>
      </p:sp>
    </p:spTree>
    <p:extLst>
      <p:ext uri="{BB962C8B-B14F-4D97-AF65-F5344CB8AC3E}">
        <p14:creationId xmlns:p14="http://schemas.microsoft.com/office/powerpoint/2010/main" val="976068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59314-02DF-4BE5-91D3-082A04C64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시작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E96A0E4-9E45-4688-A12E-2042B26C7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121" y="1427092"/>
            <a:ext cx="9183757" cy="516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54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59314-02DF-4BE5-91D3-082A04C64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캐릭터 선택 화면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F3B0CC-6882-4F80-B36E-F46CEA42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495" y="1446143"/>
            <a:ext cx="9197009" cy="517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395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43828-2E0D-4BF0-8276-B973D9A3C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맵 선택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23CA228-E27B-4437-939B-B657A61A4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121" y="1402728"/>
            <a:ext cx="9183757" cy="516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6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938C4B3-3FE9-4B5B-A87A-82D73BB76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F3BADF-838A-4308-AFB2-921CA64E3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게임 시작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739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A912034-BBF2-41E8-8D1B-8770F699B8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B279BE-59FD-4AA8-808F-36FFFF0E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마법 카드의 사용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96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DF36BC2-01BA-4558-B9CA-2D46161C6B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4B279BE-59FD-4AA8-808F-36FFFF0E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마법 카드의 사용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173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B279BE-59FD-4AA8-808F-36FFFF0E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/>
            <a:r>
              <a:rPr lang="ko-KR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마법 카드의 사용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E3B43C9-6386-4429-B5FF-B32E0A331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64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32</Words>
  <Application>Microsoft Office PowerPoint</Application>
  <PresentationFormat>와이드스크린</PresentationFormat>
  <Paragraphs>14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Arial</vt:lpstr>
      <vt:lpstr>Calibri</vt:lpstr>
      <vt:lpstr>Calibri Light</vt:lpstr>
      <vt:lpstr>Office Theme</vt:lpstr>
      <vt:lpstr>King’s Piece</vt:lpstr>
      <vt:lpstr>개발 현황</vt:lpstr>
      <vt:lpstr>게임 시작 화면</vt:lpstr>
      <vt:lpstr>캐릭터 선택 화면</vt:lpstr>
      <vt:lpstr>맵 선택</vt:lpstr>
      <vt:lpstr>게임 시작</vt:lpstr>
      <vt:lpstr>마법 카드의 사용</vt:lpstr>
      <vt:lpstr>마법 카드의 사용</vt:lpstr>
      <vt:lpstr>마법 카드의 사용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King’s Piece</dc:title>
  <dc:creator>USER</dc:creator>
  <cp:lastModifiedBy>USER</cp:lastModifiedBy>
  <cp:revision>1</cp:revision>
  <dcterms:created xsi:type="dcterms:W3CDTF">2019-12-17T07:07:58Z</dcterms:created>
  <dcterms:modified xsi:type="dcterms:W3CDTF">2019-12-17T07:09:08Z</dcterms:modified>
</cp:coreProperties>
</file>